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67" r:id="rId4"/>
    <p:sldId id="258" r:id="rId5"/>
    <p:sldId id="259" r:id="rId6"/>
    <p:sldId id="270" r:id="rId7"/>
    <p:sldId id="268" r:id="rId8"/>
    <p:sldId id="260" r:id="rId9"/>
    <p:sldId id="271" r:id="rId10"/>
    <p:sldId id="262" r:id="rId11"/>
    <p:sldId id="282" r:id="rId12"/>
    <p:sldId id="283" r:id="rId13"/>
    <p:sldId id="263" r:id="rId14"/>
    <p:sldId id="275" r:id="rId15"/>
    <p:sldId id="273" r:id="rId16"/>
    <p:sldId id="276" r:id="rId17"/>
    <p:sldId id="264" r:id="rId18"/>
    <p:sldId id="279" r:id="rId19"/>
    <p:sldId id="281" r:id="rId20"/>
    <p:sldId id="266" r:id="rId21"/>
    <p:sldId id="278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jp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3009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5996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6801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285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4295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56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239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37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640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33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568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29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8891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70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1581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385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657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040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nl/url?sa=i&amp;rct=j&amp;q=&amp;esrc=s&amp;source=images&amp;cd=&amp;cad=rja&amp;uact=8&amp;ved=0ahUKEwi44-CfzI3LAhVIJw4KHZW9B-0QjRwIBw&amp;url=https://www.darkmoon.me/2012/america-in-ruins-by-john-kaminski/&amp;psig=AFQjCNFLXtTIK5Cd_H7v22rzNJvVl_Qoxg&amp;ust=1456306913395099" TargetMode="External"/><Relationship Id="rId3" Type="http://schemas.openxmlformats.org/officeDocument/2006/relationships/image" Target="../media/image6.jpeg"/><Relationship Id="rId7" Type="http://schemas.openxmlformats.org/officeDocument/2006/relationships/image" Target="../media/image8.jpeg"/><Relationship Id="rId2" Type="http://schemas.openxmlformats.org/officeDocument/2006/relationships/hyperlink" Target="https://www.google.nl/url?sa=i&amp;rct=j&amp;q=&amp;esrc=s&amp;source=images&amp;cd=&amp;cad=rja&amp;uact=8&amp;ved=0ahUKEwi_1aeYzo3LAhUH6Q4KHWHfA-sQjRwIBw&amp;url=https://www.behance.net/gallery/4430067/Mixed-Science-Fiction&amp;bvm=bv.114733917,d.ZWU&amp;psig=AFQjCNEeAt_i1YVS7GCdNCLLQ390O4FUQw&amp;ust=145630739943030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egacyofsol.wikidot.com/space-vessel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://www.google.nl/url?sa=i&amp;rct=j&amp;q=&amp;esrc=s&amp;source=images&amp;cd=&amp;cad=rja&amp;uact=8&amp;ved=0ahUKEwjFnMbPzY3LAhVCRQ8KHVMMBFEQjRwIBw&amp;url=http://masseffect.wikia.com/wiki/Overlord:_Atlas_Station&amp;bvm=bv.114733917,d.ZWU&amp;psig=AFQjCNEf9Ujqdj546769AqMAgYSNu1WboQ&amp;ust=1456307281016872" TargetMode="External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45145" y="2429509"/>
            <a:ext cx="7197726" cy="2237567"/>
          </a:xfrm>
        </p:spPr>
        <p:txBody>
          <a:bodyPr>
            <a:normAutofit fontScale="90000"/>
          </a:bodyPr>
          <a:lstStyle/>
          <a:p>
            <a:pPr algn="ctr"/>
            <a:r>
              <a:rPr lang="nl-NL" dirty="0" smtClean="0"/>
              <a:t>Colony</a:t>
            </a:r>
            <a:r>
              <a:rPr lang="nl-NL" dirty="0"/>
              <a:t> </a:t>
            </a:r>
            <a:r>
              <a:rPr lang="nl-NL" dirty="0" smtClean="0"/>
              <a:t>Cruiser: </a:t>
            </a:r>
            <a:br>
              <a:rPr lang="nl-NL" dirty="0" smtClean="0"/>
            </a:br>
            <a:r>
              <a:rPr lang="nl-NL" dirty="0" smtClean="0"/>
              <a:t>The Maria</a:t>
            </a:r>
            <a:br>
              <a:rPr lang="nl-NL" dirty="0" smtClean="0"/>
            </a:br>
            <a:r>
              <a:rPr lang="nl-NL" dirty="0" smtClean="0"/>
              <a:t>(Concept Fase)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4790535" y="6314536"/>
            <a:ext cx="7197726" cy="382437"/>
          </a:xfrm>
        </p:spPr>
        <p:txBody>
          <a:bodyPr/>
          <a:lstStyle/>
          <a:p>
            <a:r>
              <a:rPr lang="nl-NL" dirty="0" smtClean="0"/>
              <a:t>Epsilon Studios</a:t>
            </a:r>
            <a:endParaRPr lang="nl-NL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765" y="4066055"/>
            <a:ext cx="2252235" cy="224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893625" y="685800"/>
            <a:ext cx="10131425" cy="1456267"/>
          </a:xfrm>
        </p:spPr>
        <p:txBody>
          <a:bodyPr/>
          <a:lstStyle/>
          <a:p>
            <a:pPr algn="ctr"/>
            <a:r>
              <a:rPr lang="nl-NL" sz="6600" dirty="0" smtClean="0"/>
              <a:t>Art Style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All Art</a:t>
            </a:r>
          </a:p>
          <a:p>
            <a:r>
              <a:rPr lang="en-US" sz="2000" dirty="0" smtClean="0"/>
              <a:t>Pre-</a:t>
            </a:r>
            <a:r>
              <a:rPr lang="en-US" sz="2000" dirty="0" err="1" smtClean="0"/>
              <a:t>productie</a:t>
            </a:r>
            <a:endParaRPr lang="en-US" sz="2000" dirty="0" smtClean="0"/>
          </a:p>
          <a:p>
            <a:r>
              <a:rPr lang="en-US" sz="2000" dirty="0" smtClean="0"/>
              <a:t>PBR</a:t>
            </a:r>
          </a:p>
          <a:p>
            <a:r>
              <a:rPr lang="nl-NL" sz="2000" dirty="0" smtClean="0"/>
              <a:t>Onderbouwing Keuzen</a:t>
            </a:r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793" y="604489"/>
            <a:ext cx="4014384" cy="56771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09726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253729"/>
            <a:ext cx="12192000" cy="1456267"/>
          </a:xfrm>
        </p:spPr>
        <p:txBody>
          <a:bodyPr/>
          <a:lstStyle/>
          <a:p>
            <a:pPr algn="ctr"/>
            <a:r>
              <a:rPr lang="nl-NL" sz="6600" dirty="0" smtClean="0"/>
              <a:t>Art Style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770" y="1908336"/>
            <a:ext cx="2291206" cy="463709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25958" y="3335561"/>
            <a:ext cx="4638659" cy="178108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10255" y="3135767"/>
            <a:ext cx="4638659" cy="2180674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28" y="1908336"/>
            <a:ext cx="1776831" cy="463709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496" y="1908336"/>
            <a:ext cx="1776831" cy="463709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895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257751"/>
            <a:ext cx="12192000" cy="1456267"/>
          </a:xfrm>
        </p:spPr>
        <p:txBody>
          <a:bodyPr/>
          <a:lstStyle/>
          <a:p>
            <a:pPr algn="ctr"/>
            <a:r>
              <a:rPr lang="nl-NL" sz="6600" dirty="0" smtClean="0"/>
              <a:t>Art Style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568" y="2742235"/>
            <a:ext cx="2856662" cy="3265436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20" y="2742235"/>
            <a:ext cx="2878012" cy="3265436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349" y="1964267"/>
            <a:ext cx="4983301" cy="4514462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945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609600"/>
            <a:ext cx="12192001" cy="1456267"/>
          </a:xfrm>
        </p:spPr>
        <p:txBody>
          <a:bodyPr/>
          <a:lstStyle/>
          <a:p>
            <a:pPr algn="ctr"/>
            <a:r>
              <a:rPr lang="nl-NL" sz="6600" dirty="0" err="1" smtClean="0"/>
              <a:t>BackLog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err="1" smtClean="0"/>
              <a:t>Backlog</a:t>
            </a:r>
            <a:r>
              <a:rPr lang="nl-NL" sz="2000" dirty="0" smtClean="0"/>
              <a:t> (Asset-List)</a:t>
            </a:r>
          </a:p>
          <a:p>
            <a:r>
              <a:rPr lang="nl-NL" sz="2000" dirty="0" smtClean="0"/>
              <a:t>Asset-List Met Puntensysteem</a:t>
            </a:r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401" y="2018774"/>
            <a:ext cx="6725589" cy="377242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180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/>
              <a:t>BackLog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670" y="2065867"/>
            <a:ext cx="7884658" cy="427302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417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smtClean="0"/>
              <a:t>Trello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Planning In Trello</a:t>
            </a:r>
          </a:p>
          <a:p>
            <a:r>
              <a:rPr lang="nl-NL" sz="2000" dirty="0" smtClean="0"/>
              <a:t>Uitleg Taakverdeling</a:t>
            </a:r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92" y="3389554"/>
            <a:ext cx="10622228" cy="290981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876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9536" y="4725660"/>
            <a:ext cx="5232306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err="1" smtClean="0"/>
              <a:t>Trello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78" y="267268"/>
            <a:ext cx="10438940" cy="381302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472" y="1291229"/>
            <a:ext cx="5225153" cy="528142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852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UX / Leveldesign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Uitleg Puzzle</a:t>
            </a:r>
          </a:p>
          <a:p>
            <a:r>
              <a:rPr lang="nl-NL" sz="2000" dirty="0" smtClean="0"/>
              <a:t>Uitleg Fun </a:t>
            </a:r>
            <a:r>
              <a:rPr lang="nl-NL" sz="2000" dirty="0" err="1" smtClean="0"/>
              <a:t>To</a:t>
            </a:r>
            <a:r>
              <a:rPr lang="nl-NL" sz="2000" dirty="0" smtClean="0"/>
              <a:t> Play Factor</a:t>
            </a:r>
          </a:p>
          <a:p>
            <a:r>
              <a:rPr lang="nl-NL" sz="2000" dirty="0" smtClean="0"/>
              <a:t>Uitleg User Interface</a:t>
            </a:r>
          </a:p>
          <a:p>
            <a:r>
              <a:rPr lang="nl-NL" sz="2000" dirty="0" smtClean="0"/>
              <a:t>Uitleg Gameflow Van Begin Tot Eind</a:t>
            </a:r>
          </a:p>
          <a:p>
            <a:r>
              <a:rPr lang="en-US" sz="2000" dirty="0" err="1" smtClean="0"/>
              <a:t>Uitleg</a:t>
            </a:r>
            <a:r>
              <a:rPr lang="en-US" sz="2000" dirty="0" smtClean="0"/>
              <a:t> Enemies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Wapens</a:t>
            </a:r>
            <a:endParaRPr lang="en-US" sz="2000" dirty="0" smtClean="0"/>
          </a:p>
          <a:p>
            <a:pPr lvl="1"/>
            <a:r>
              <a:rPr lang="en-US" dirty="0" smtClean="0"/>
              <a:t>(Diverse Ammo, Etc.)</a:t>
            </a:r>
            <a:endParaRPr lang="en-US" dirty="0"/>
          </a:p>
          <a:p>
            <a:endParaRPr lang="en-US" sz="2000" dirty="0" smtClean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729" y="2142067"/>
            <a:ext cx="6357668" cy="356735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33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-132619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Scripting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15" y="1259724"/>
            <a:ext cx="5509351" cy="535016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22" y="1259723"/>
            <a:ext cx="5495320" cy="535016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178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/>
              <a:t>scripting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 smtClean="0"/>
          </a:p>
          <a:p>
            <a:endParaRPr lang="nl-NL" sz="20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79" y="2747903"/>
            <a:ext cx="11636375" cy="256320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439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Voorstellen groep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000" dirty="0" smtClean="0"/>
              <a:t>Producer:				Fahrettin Güngör</a:t>
            </a:r>
          </a:p>
          <a:p>
            <a:r>
              <a:rPr lang="nl-NL" sz="2000" dirty="0" smtClean="0"/>
              <a:t>Lead Developer:		Mack Mendes Moreira</a:t>
            </a:r>
          </a:p>
          <a:p>
            <a:r>
              <a:rPr lang="nl-NL" sz="2000" dirty="0" smtClean="0"/>
              <a:t>Lead Artist:			Ruben de Water</a:t>
            </a:r>
          </a:p>
          <a:p>
            <a:r>
              <a:rPr lang="nl-NL" sz="2000" dirty="0" smtClean="0"/>
              <a:t>Level Designer:		Lara van Hezel</a:t>
            </a:r>
          </a:p>
          <a:p>
            <a:r>
              <a:rPr lang="nl-NL" sz="2000" dirty="0" smtClean="0"/>
              <a:t>User Experience:		Kevin de Greef</a:t>
            </a:r>
          </a:p>
          <a:p>
            <a:r>
              <a:rPr lang="nl-NL" sz="2000" dirty="0" smtClean="0"/>
              <a:t>Planningsmanager:		</a:t>
            </a:r>
            <a:r>
              <a:rPr lang="nl-NL" sz="2000" dirty="0"/>
              <a:t>Fahrettin </a:t>
            </a:r>
            <a:r>
              <a:rPr lang="nl-NL" sz="2000" dirty="0" smtClean="0"/>
              <a:t>Güngör</a:t>
            </a:r>
            <a:endParaRPr lang="nl-NL" sz="2000" dirty="0"/>
          </a:p>
          <a:p>
            <a:r>
              <a:rPr lang="nl-NL" sz="2000" dirty="0" smtClean="0"/>
              <a:t>Quality Assurance:		Mack </a:t>
            </a:r>
            <a:r>
              <a:rPr lang="nl-NL" sz="2000" dirty="0" err="1"/>
              <a:t>Mendes</a:t>
            </a:r>
            <a:r>
              <a:rPr lang="nl-NL" sz="2000" dirty="0"/>
              <a:t> </a:t>
            </a:r>
            <a:r>
              <a:rPr lang="nl-NL" sz="2000" dirty="0" smtClean="0"/>
              <a:t>Moreira</a:t>
            </a:r>
          </a:p>
          <a:p>
            <a:endParaRPr lang="nl-NL" sz="2000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4999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Doel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Einddoel</a:t>
            </a:r>
          </a:p>
          <a:p>
            <a:r>
              <a:rPr lang="nl-NL" sz="2000" dirty="0" smtClean="0"/>
              <a:t>Prototype</a:t>
            </a:r>
          </a:p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22459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011" y="369577"/>
            <a:ext cx="12191999" cy="1456267"/>
          </a:xfrm>
        </p:spPr>
        <p:txBody>
          <a:bodyPr/>
          <a:lstStyle/>
          <a:p>
            <a:pPr algn="ctr"/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7" name="Tekstvak 6"/>
          <p:cNvSpPr txBox="1"/>
          <p:nvPr/>
        </p:nvSpPr>
        <p:spPr>
          <a:xfrm>
            <a:off x="4906272" y="682211"/>
            <a:ext cx="2379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smtClean="0"/>
              <a:t>Vragen</a:t>
            </a:r>
            <a:r>
              <a:rPr lang="nl-NL" sz="4800" b="1" dirty="0" smtClean="0">
                <a:solidFill>
                  <a:schemeClr val="bg1"/>
                </a:solidFill>
              </a:rPr>
              <a:t> </a:t>
            </a:r>
            <a:r>
              <a:rPr lang="nl-NL" sz="4800" b="1" dirty="0" smtClean="0"/>
              <a:t>?</a:t>
            </a:r>
            <a:endParaRPr lang="nl-NL" sz="4800" b="1" dirty="0"/>
          </a:p>
        </p:txBody>
      </p:sp>
    </p:spTree>
    <p:extLst>
      <p:ext uri="{BB962C8B-B14F-4D97-AF65-F5344CB8AC3E}">
        <p14:creationId xmlns:p14="http://schemas.microsoft.com/office/powerpoint/2010/main" val="175368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inhoudsopgave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 fontScale="92500" lnSpcReduction="20000"/>
          </a:bodyPr>
          <a:lstStyle/>
          <a:p>
            <a:r>
              <a:rPr lang="nl-NL" sz="2000" dirty="0" smtClean="0"/>
              <a:t>GDD					</a:t>
            </a:r>
          </a:p>
          <a:p>
            <a:r>
              <a:rPr lang="en-US" sz="2000" dirty="0" err="1" smtClean="0"/>
              <a:t>Introstory</a:t>
            </a:r>
            <a:r>
              <a:rPr lang="en-US" sz="2000" dirty="0" smtClean="0"/>
              <a:t>			</a:t>
            </a:r>
          </a:p>
          <a:p>
            <a:r>
              <a:rPr lang="en-US" sz="2000" dirty="0" err="1" smtClean="0"/>
              <a:t>Uitleg</a:t>
            </a:r>
            <a:r>
              <a:rPr lang="en-US" sz="2000" dirty="0" smtClean="0"/>
              <a:t> Zones	</a:t>
            </a:r>
          </a:p>
          <a:p>
            <a:r>
              <a:rPr lang="en-US" sz="2000" dirty="0" smtClean="0"/>
              <a:t>Game Mechanics</a:t>
            </a:r>
          </a:p>
          <a:p>
            <a:r>
              <a:rPr lang="en-US" sz="2000" dirty="0" smtClean="0"/>
              <a:t>Enemies</a:t>
            </a:r>
          </a:p>
          <a:p>
            <a:r>
              <a:rPr lang="en-US" sz="2000" dirty="0" err="1" smtClean="0"/>
              <a:t>Creativiteit</a:t>
            </a:r>
            <a:endParaRPr lang="nl-NL" sz="2000" dirty="0" smtClean="0"/>
          </a:p>
          <a:p>
            <a:r>
              <a:rPr lang="nl-NL" sz="2000" dirty="0" smtClean="0"/>
              <a:t>Art </a:t>
            </a:r>
            <a:r>
              <a:rPr lang="nl-NL" sz="2000" dirty="0" err="1" smtClean="0"/>
              <a:t>style</a:t>
            </a:r>
            <a:endParaRPr lang="nl-NL" sz="2000" dirty="0" smtClean="0"/>
          </a:p>
          <a:p>
            <a:r>
              <a:rPr lang="en-US" sz="2000" dirty="0" smtClean="0"/>
              <a:t>Backlog</a:t>
            </a:r>
          </a:p>
          <a:p>
            <a:r>
              <a:rPr lang="en-US" sz="2000" dirty="0" smtClean="0"/>
              <a:t>Trello</a:t>
            </a:r>
            <a:endParaRPr lang="nl-NL" sz="2000" dirty="0" smtClean="0"/>
          </a:p>
          <a:p>
            <a:r>
              <a:rPr lang="nl-NL" sz="2000" dirty="0" smtClean="0"/>
              <a:t>UX / Leveldesign</a:t>
            </a:r>
          </a:p>
          <a:p>
            <a:r>
              <a:rPr lang="nl-NL" sz="2000" dirty="0" smtClean="0"/>
              <a:t>Scripting</a:t>
            </a:r>
          </a:p>
          <a:p>
            <a:r>
              <a:rPr lang="nl-NL" sz="2000" dirty="0" smtClean="0"/>
              <a:t>Doel</a:t>
            </a:r>
          </a:p>
        </p:txBody>
      </p:sp>
    </p:spTree>
    <p:extLst>
      <p:ext uri="{BB962C8B-B14F-4D97-AF65-F5344CB8AC3E}">
        <p14:creationId xmlns:p14="http://schemas.microsoft.com/office/powerpoint/2010/main" val="323538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GGD overzicht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Introstory</a:t>
            </a:r>
          </a:p>
          <a:p>
            <a:r>
              <a:rPr lang="nl-NL" sz="2000" dirty="0" smtClean="0"/>
              <a:t>Uitgekozen </a:t>
            </a:r>
            <a:r>
              <a:rPr lang="nl-NL" sz="2000" dirty="0" err="1" smtClean="0"/>
              <a:t>Zone’s</a:t>
            </a:r>
            <a:endParaRPr lang="nl-NL" sz="2000" dirty="0" smtClean="0"/>
          </a:p>
          <a:p>
            <a:r>
              <a:rPr lang="nl-NL" sz="2000" dirty="0" err="1" smtClean="0"/>
              <a:t>Mechanics</a:t>
            </a:r>
            <a:r>
              <a:rPr lang="nl-NL" sz="2000" dirty="0" smtClean="0"/>
              <a:t> Game</a:t>
            </a:r>
          </a:p>
          <a:p>
            <a:r>
              <a:rPr lang="nl-NL" sz="2000" dirty="0" smtClean="0"/>
              <a:t>Unique Aspect Game</a:t>
            </a:r>
          </a:p>
          <a:p>
            <a:r>
              <a:rPr lang="nl-NL" sz="2000" dirty="0" smtClean="0"/>
              <a:t>Uitleg </a:t>
            </a:r>
            <a:r>
              <a:rPr lang="nl-NL" sz="2000" dirty="0" err="1" smtClean="0"/>
              <a:t>Enemies</a:t>
            </a:r>
            <a:endParaRPr lang="nl-NL" sz="2000" dirty="0" smtClean="0"/>
          </a:p>
          <a:p>
            <a:r>
              <a:rPr lang="nl-NL" sz="2000" dirty="0" smtClean="0"/>
              <a:t>Creativiteit En Vindingrijkheid</a:t>
            </a:r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519" y="1975449"/>
            <a:ext cx="3239072" cy="4649636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737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1" y="-169985"/>
            <a:ext cx="4701782" cy="1456267"/>
          </a:xfrm>
        </p:spPr>
        <p:txBody>
          <a:bodyPr/>
          <a:lstStyle/>
          <a:p>
            <a:pPr algn="ctr"/>
            <a:r>
              <a:rPr lang="nl-NL" sz="6600" dirty="0" smtClean="0"/>
              <a:t>Introstory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/>
          </a:p>
        </p:txBody>
      </p:sp>
      <p:pic>
        <p:nvPicPr>
          <p:cNvPr id="4" name="Afbeelding 3" descr="https://mir-s3-cdn-cf.behance.net/project_modules/disp/e422dc34864141.56060c4d31073.jpg">
            <a:hlinkClick r:id="rId2"/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208" y="3786007"/>
            <a:ext cx="4100968" cy="273397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 descr="http://vignette3.wikia.nocookie.net/masseffect/images/c/c3/Overlord_VI_core.png/revision/latest?cb=20140628193742">
            <a:hlinkClick r:id="rId4"/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4226" y="430690"/>
            <a:ext cx="4860194" cy="2737023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Afbeelding 5" descr="http://legacyofsol.wdfiles.com/local--files/space-vessels:_images/Heavy_Cruiser_1.jpg">
            <a:hlinkClick r:id="rId6"/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3963" y="3526595"/>
            <a:ext cx="5760720" cy="3120390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 descr="https://www.darkmoon.me/uploads/130City-ruins1.jpg-...-21.jpg">
            <a:hlinkClick r:id="rId8"/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740" y="1152013"/>
            <a:ext cx="3691904" cy="2202852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56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/>
              <a:t>Uitleg</a:t>
            </a:r>
            <a:r>
              <a:rPr lang="en-US" sz="6600" dirty="0" smtClean="0"/>
              <a:t> Zones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6224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nl-NL" sz="2000" dirty="0"/>
          </a:p>
          <a:p>
            <a:r>
              <a:rPr lang="en-US" sz="2000" dirty="0" err="1" smtClean="0"/>
              <a:t>Verdieping</a:t>
            </a:r>
            <a:r>
              <a:rPr lang="en-US" sz="2000" dirty="0" smtClean="0"/>
              <a:t> 3														</a:t>
            </a:r>
            <a:r>
              <a:rPr lang="en-US" sz="2000" dirty="0" err="1" smtClean="0"/>
              <a:t>Verdieping</a:t>
            </a:r>
            <a:r>
              <a:rPr lang="en-US" sz="2000" dirty="0" smtClean="0"/>
              <a:t> 2</a:t>
            </a:r>
            <a:endParaRPr lang="nl-NL" sz="2000" dirty="0"/>
          </a:p>
          <a:p>
            <a:endParaRPr lang="nl-NL" sz="2000" dirty="0" smtClean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25" y="2065868"/>
            <a:ext cx="5486399" cy="30860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067" y="2065867"/>
            <a:ext cx="5486398" cy="30860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5946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/>
              <a:t>Uitleg</a:t>
            </a:r>
            <a:r>
              <a:rPr lang="en-US" sz="6600" dirty="0" smtClean="0"/>
              <a:t> Zones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6224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nl-NL" sz="2000" dirty="0"/>
          </a:p>
          <a:p>
            <a:r>
              <a:rPr lang="en-US" sz="2000" dirty="0" err="1" smtClean="0"/>
              <a:t>Verdieping</a:t>
            </a:r>
            <a:r>
              <a:rPr lang="en-US" sz="2000" dirty="0" smtClean="0"/>
              <a:t> 1														</a:t>
            </a:r>
            <a:r>
              <a:rPr lang="en-US" sz="2000" dirty="0" err="1" smtClean="0"/>
              <a:t>Verdieping</a:t>
            </a:r>
            <a:r>
              <a:rPr lang="en-US" sz="2000" dirty="0" smtClean="0"/>
              <a:t> 0</a:t>
            </a:r>
            <a:endParaRPr lang="nl-NL" sz="2000" dirty="0"/>
          </a:p>
          <a:p>
            <a:endParaRPr lang="nl-NL" sz="2000" dirty="0" smtClean="0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25" y="2065868"/>
            <a:ext cx="5486398" cy="30860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067" y="2065867"/>
            <a:ext cx="5486398" cy="30860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3813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Game </a:t>
            </a:r>
            <a:r>
              <a:rPr lang="nl-NL" sz="6600" dirty="0" err="1" smtClean="0"/>
              <a:t>Mechanics</a:t>
            </a:r>
            <a:r>
              <a:rPr lang="nl-NL" sz="6600" dirty="0" smtClean="0"/>
              <a:t>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/>
              <a:t>Mechanics </a:t>
            </a:r>
            <a:r>
              <a:rPr lang="nl-NL" sz="2000" dirty="0" smtClean="0"/>
              <a:t>Game</a:t>
            </a:r>
          </a:p>
          <a:p>
            <a:pPr lvl="1"/>
            <a:r>
              <a:rPr lang="en-US" dirty="0" smtClean="0"/>
              <a:t>Player Mechanic</a:t>
            </a:r>
            <a:endParaRPr lang="en-US" dirty="0"/>
          </a:p>
          <a:p>
            <a:pPr lvl="1"/>
            <a:r>
              <a:rPr lang="en-US" dirty="0" smtClean="0"/>
              <a:t>Weapon Mechanic</a:t>
            </a:r>
          </a:p>
          <a:p>
            <a:pPr lvl="1"/>
            <a:r>
              <a:rPr lang="en-US" dirty="0" smtClean="0"/>
              <a:t>Med- </a:t>
            </a:r>
            <a:r>
              <a:rPr lang="en-US" dirty="0" err="1"/>
              <a:t>E</a:t>
            </a:r>
            <a:r>
              <a:rPr lang="en-US" dirty="0" err="1" smtClean="0"/>
              <a:t>n</a:t>
            </a:r>
            <a:r>
              <a:rPr lang="en-US" dirty="0" smtClean="0"/>
              <a:t> </a:t>
            </a:r>
            <a:r>
              <a:rPr lang="en-US" dirty="0" err="1" smtClean="0"/>
              <a:t>StimPacks</a:t>
            </a:r>
            <a:r>
              <a:rPr lang="en-US" dirty="0" smtClean="0"/>
              <a:t> Mechanic (</a:t>
            </a:r>
            <a:r>
              <a:rPr lang="en-US" dirty="0" err="1"/>
              <a:t>U</a:t>
            </a:r>
            <a:r>
              <a:rPr lang="en-US" dirty="0" err="1" smtClean="0"/>
              <a:t>niek</a:t>
            </a:r>
            <a:r>
              <a:rPr lang="en-US" dirty="0" smtClean="0"/>
              <a:t> </a:t>
            </a:r>
            <a:r>
              <a:rPr lang="en-US" dirty="0"/>
              <a:t>A</a:t>
            </a:r>
            <a:r>
              <a:rPr lang="en-US" dirty="0" smtClean="0"/>
              <a:t>spect)</a:t>
            </a:r>
          </a:p>
          <a:p>
            <a:pPr lvl="1"/>
            <a:r>
              <a:rPr lang="en-US" dirty="0" smtClean="0"/>
              <a:t>Loot Mechanic</a:t>
            </a:r>
          </a:p>
          <a:p>
            <a:pPr lvl="1"/>
            <a:r>
              <a:rPr lang="en-US" dirty="0" smtClean="0"/>
              <a:t>Alarm Mechanic (</a:t>
            </a:r>
            <a:r>
              <a:rPr lang="en-US" dirty="0" err="1"/>
              <a:t>U</a:t>
            </a:r>
            <a:r>
              <a:rPr lang="en-US" dirty="0" err="1" smtClean="0"/>
              <a:t>niek</a:t>
            </a:r>
            <a:r>
              <a:rPr lang="en-US" dirty="0" smtClean="0"/>
              <a:t> Aspect)</a:t>
            </a:r>
          </a:p>
          <a:p>
            <a:pPr lvl="1"/>
            <a:r>
              <a:rPr lang="en-US" dirty="0" smtClean="0"/>
              <a:t>Enemy </a:t>
            </a:r>
            <a:r>
              <a:rPr lang="en-US" dirty="0"/>
              <a:t>M</a:t>
            </a:r>
            <a:r>
              <a:rPr lang="en-US" dirty="0" smtClean="0"/>
              <a:t>echanic</a:t>
            </a:r>
            <a:endParaRPr lang="nl-NL" dirty="0"/>
          </a:p>
          <a:p>
            <a:pPr lvl="1"/>
            <a:endParaRPr lang="nl-NL" sz="2000" dirty="0"/>
          </a:p>
          <a:p>
            <a:endParaRPr lang="nl-NL" sz="2000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491" y="4379812"/>
            <a:ext cx="4056794" cy="22819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491" y="1890559"/>
            <a:ext cx="4058624" cy="22829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7202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Enemies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3243" y="2142067"/>
            <a:ext cx="1963881" cy="364913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Robots</a:t>
            </a:r>
          </a:p>
          <a:p>
            <a:pPr lvl="1"/>
            <a:r>
              <a:rPr lang="en-US" dirty="0" smtClean="0"/>
              <a:t>Cameras</a:t>
            </a:r>
          </a:p>
          <a:p>
            <a:pPr lvl="1"/>
            <a:r>
              <a:rPr lang="en-US" dirty="0" smtClean="0"/>
              <a:t>Proxies</a:t>
            </a:r>
          </a:p>
          <a:p>
            <a:pPr lvl="1"/>
            <a:r>
              <a:rPr lang="en-US" dirty="0" smtClean="0"/>
              <a:t>Turrets</a:t>
            </a:r>
          </a:p>
          <a:p>
            <a:pPr lvl="1"/>
            <a:r>
              <a:rPr lang="en-US" dirty="0" smtClean="0"/>
              <a:t>Roombas</a:t>
            </a:r>
          </a:p>
          <a:p>
            <a:pPr lvl="1"/>
            <a:endParaRPr lang="en-US" dirty="0" smtClean="0"/>
          </a:p>
          <a:p>
            <a:pPr lvl="1"/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860005" y="2142067"/>
            <a:ext cx="2466107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Livestock</a:t>
            </a:r>
          </a:p>
          <a:p>
            <a:pPr lvl="1"/>
            <a:r>
              <a:rPr lang="en-US" dirty="0" smtClean="0"/>
              <a:t>Mutated Dogs</a:t>
            </a:r>
          </a:p>
          <a:p>
            <a:pPr lvl="1"/>
            <a:r>
              <a:rPr lang="en-US" dirty="0" smtClean="0"/>
              <a:t>Mutated Chickens</a:t>
            </a:r>
          </a:p>
          <a:p>
            <a:pPr lvl="1"/>
            <a:endParaRPr lang="en-US" dirty="0" smtClean="0"/>
          </a:p>
          <a:p>
            <a:pPr lvl="1"/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8218817" y="2142067"/>
            <a:ext cx="263582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Special</a:t>
            </a:r>
          </a:p>
          <a:p>
            <a:pPr lvl="1"/>
            <a:r>
              <a:rPr lang="en-US" dirty="0" smtClean="0"/>
              <a:t>Xenomorphic Alien</a:t>
            </a:r>
          </a:p>
          <a:p>
            <a:pPr lvl="1"/>
            <a:r>
              <a:rPr lang="en-US" dirty="0" smtClean="0"/>
              <a:t>Carnivorous Plants</a:t>
            </a:r>
          </a:p>
          <a:p>
            <a:pPr lvl="1"/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6" y="4443622"/>
            <a:ext cx="3168506" cy="2052327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878" y="3626886"/>
            <a:ext cx="2024363" cy="2869063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688" y="3615706"/>
            <a:ext cx="2978332" cy="2880243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865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Hemels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emel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mels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539</TotalTime>
  <Words>141</Words>
  <Application>Microsoft Office PowerPoint</Application>
  <PresentationFormat>Breedbeeld</PresentationFormat>
  <Paragraphs>140</Paragraphs>
  <Slides>21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Hemels</vt:lpstr>
      <vt:lpstr>Colony Cruiser:  The Maria (Concept Fase)</vt:lpstr>
      <vt:lpstr>Voorstellen groep</vt:lpstr>
      <vt:lpstr>inhoudsopgave</vt:lpstr>
      <vt:lpstr>GGD overzicht</vt:lpstr>
      <vt:lpstr>Introstory </vt:lpstr>
      <vt:lpstr>Uitleg Zones</vt:lpstr>
      <vt:lpstr>Uitleg Zones</vt:lpstr>
      <vt:lpstr>Game Mechanics </vt:lpstr>
      <vt:lpstr>Enemies</vt:lpstr>
      <vt:lpstr>Art Style</vt:lpstr>
      <vt:lpstr>Art Style</vt:lpstr>
      <vt:lpstr>Art Style</vt:lpstr>
      <vt:lpstr>BackLog</vt:lpstr>
      <vt:lpstr>BackLog</vt:lpstr>
      <vt:lpstr>Trello</vt:lpstr>
      <vt:lpstr>Trello</vt:lpstr>
      <vt:lpstr>UX / Leveldesign</vt:lpstr>
      <vt:lpstr>Scripting</vt:lpstr>
      <vt:lpstr>scripting</vt:lpstr>
      <vt:lpstr>Doel </vt:lpstr>
      <vt:lpstr>PowerPoint-presentatie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Colony Cruiser:  The Maria</dc:title>
  <dc:creator>Fahrettin Güngör</dc:creator>
  <cp:lastModifiedBy>Fahrettin Güngör</cp:lastModifiedBy>
  <cp:revision>74</cp:revision>
  <dcterms:created xsi:type="dcterms:W3CDTF">2016-02-05T09:21:15Z</dcterms:created>
  <dcterms:modified xsi:type="dcterms:W3CDTF">2016-02-23T12:30:03Z</dcterms:modified>
</cp:coreProperties>
</file>

<file path=docProps/thumbnail.jpeg>
</file>